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5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12A2AA-A3D0-4DA9-9529-71AC7F9F5064}" v="6" dt="2021-09-25T15:05:49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8BD94-45DD-41BB-8D6C-E1F8F3A5C41B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1765B-CAC3-4F7E-B220-99CCC5F3D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51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14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0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5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1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3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1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87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65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30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3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ettersfromcrazyville.blogspot.com/2010_04_01_archive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3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Rectangle 33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1899F-698C-46B5-ABDF-2BC3FFC8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08" y="961375"/>
            <a:ext cx="4023360" cy="320413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Quarantining – Not You, Your plants!</a:t>
            </a:r>
          </a:p>
        </p:txBody>
      </p:sp>
      <p:sp>
        <p:nvSpPr>
          <p:cNvPr id="47" name="Rectangle 3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6" descr="Flower">
            <a:extLst>
              <a:ext uri="{FF2B5EF4-FFF2-40B4-BE49-F238E27FC236}">
                <a16:creationId xmlns:a16="http://schemas.microsoft.com/office/drawing/2014/main" id="{5E226F5E-CCE7-427B-AE37-39BD7E2B6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0099" y="625683"/>
            <a:ext cx="5455380" cy="54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79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5172-258A-4C0B-9399-480AD145E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B261C-CCE0-4994-AEA4-06D5F252A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you ever exchanged plants with other members at a club meeting?  (Raise your hand)</a:t>
            </a:r>
          </a:p>
          <a:p>
            <a:r>
              <a:rPr lang="en-US" dirty="0"/>
              <a:t>Have you ever won a plant in a raffle drawing at one of your club meetings?  (Raise your hand)</a:t>
            </a:r>
          </a:p>
          <a:p>
            <a:r>
              <a:rPr lang="en-US" dirty="0"/>
              <a:t>Have you ever shown an African Violet plant, then brought it back home?  Or exchanged leaves/plants with a violet buddy at the show?  (Raise your hand)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809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30D6D-C955-4863-B9B6-6352CCF8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 dirty="0"/>
              <a:t>Home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6A0B9-BBD6-4434-9A76-BAB1708B8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903" y="2718054"/>
            <a:ext cx="3787719" cy="3207258"/>
          </a:xfrm>
        </p:spPr>
        <p:txBody>
          <a:bodyPr anchor="t">
            <a:normAutofit/>
          </a:bodyPr>
          <a:lstStyle/>
          <a:p>
            <a:r>
              <a:rPr lang="en-US" sz="2400" dirty="0"/>
              <a:t>Now it’s time to get your new plants back home and introduce them to your current collection of plants.</a:t>
            </a:r>
          </a:p>
          <a:p>
            <a:r>
              <a:rPr lang="en-US" sz="2400" dirty="0"/>
              <a:t>Wait!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2DDD37AE-1C76-4275-97D6-0DD6EC2EB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21154" y="883540"/>
            <a:ext cx="5034012" cy="46991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E7652DA-F11B-43E1-8A52-5523A204432F}"/>
              </a:ext>
            </a:extLst>
          </p:cNvPr>
          <p:cNvSpPr txBox="1"/>
          <p:nvPr/>
        </p:nvSpPr>
        <p:spPr>
          <a:xfrm>
            <a:off x="9032043" y="5874990"/>
            <a:ext cx="279114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lettersfromcrazyville.blogspot.com/2010_04_01_archiv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27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DE1C-9628-42B7-A944-3507948FE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B97C4-9808-43E5-8C73-671505E58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Always</a:t>
            </a:r>
            <a:r>
              <a:rPr lang="en-US" dirty="0"/>
              <a:t> quarantine/isolate </a:t>
            </a:r>
            <a:r>
              <a:rPr lang="en-US" b="1" dirty="0"/>
              <a:t>any </a:t>
            </a:r>
            <a:r>
              <a:rPr lang="en-US" dirty="0"/>
              <a:t>new plant purchases/winnings from your other plants.  No matter how reputable the vendors and/or your friends are, remember to quarantine/isolate your new plants. </a:t>
            </a:r>
          </a:p>
          <a:p>
            <a:r>
              <a:rPr lang="en-US" dirty="0"/>
              <a:t>Pick a separate area/room in your house away from your current established plants. </a:t>
            </a:r>
          </a:p>
        </p:txBody>
      </p:sp>
    </p:spTree>
    <p:extLst>
      <p:ext uri="{BB962C8B-B14F-4D97-AF65-F5344CB8AC3E}">
        <p14:creationId xmlns:p14="http://schemas.microsoft.com/office/powerpoint/2010/main" val="61621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EE940-9849-4134-9703-410539CBF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en-US" sz="3200" dirty="0"/>
              <a:t>Where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5D989-6D63-46EC-8020-ACD7DCD02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249" y="2336206"/>
            <a:ext cx="5993892" cy="3560251"/>
          </a:xfrm>
        </p:spPr>
        <p:txBody>
          <a:bodyPr>
            <a:normAutofit/>
          </a:bodyPr>
          <a:lstStyle/>
          <a:p>
            <a:r>
              <a:rPr lang="en-US" sz="2400" dirty="0"/>
              <a:t>When you have figured out what area you will keep your new plants (away from your established plants), then proceed as follows:</a:t>
            </a:r>
          </a:p>
          <a:p>
            <a:r>
              <a:rPr lang="en-US" sz="2400" dirty="0"/>
              <a:t>Remove all blooms and ugly/dead leaves and pitch. I know it’s difficult to remove blooms especially if that bloom looks good.</a:t>
            </a:r>
          </a:p>
        </p:txBody>
      </p:sp>
      <p:pic>
        <p:nvPicPr>
          <p:cNvPr id="5" name="Picture 4" descr="A group of blue flowers&#10;&#10;Description automatically generated with medium confidence">
            <a:extLst>
              <a:ext uri="{FF2B5EF4-FFF2-40B4-BE49-F238E27FC236}">
                <a16:creationId xmlns:a16="http://schemas.microsoft.com/office/drawing/2014/main" id="{527248FA-20E5-4595-A09A-60AFBCD6A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814" y="1524518"/>
            <a:ext cx="4097657" cy="370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1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567A6-A6DE-4089-9F20-91B34BE75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Precaution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2DFF4-BA4F-49D0-92AE-7D591209A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3"/>
            <a:ext cx="3438144" cy="3356991"/>
          </a:xfrm>
        </p:spPr>
        <p:txBody>
          <a:bodyPr anchor="t">
            <a:noAutofit/>
          </a:bodyPr>
          <a:lstStyle/>
          <a:p>
            <a:r>
              <a:rPr lang="en-US" sz="2400" dirty="0"/>
              <a:t>Look for pests. </a:t>
            </a:r>
          </a:p>
          <a:p>
            <a:r>
              <a:rPr lang="en-US" sz="2400" dirty="0"/>
              <a:t>It is smart to be preventive beforehand instead of having to deal with your whole African Violet collection being infected.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C58903FA-A519-4319-9686-96412E848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84" y="883539"/>
            <a:ext cx="6922008" cy="519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5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!!text rectangle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CEDE7C-FFEC-493E-BF7F-D3909CC0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en-US" sz="2800" dirty="0"/>
              <a:t>Spray</a:t>
            </a:r>
          </a:p>
        </p:txBody>
      </p:sp>
      <p:sp>
        <p:nvSpPr>
          <p:cNvPr id="16" name="!!accent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0DDDFC-A724-4F9C-8C05-BC6B5E4B7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Once an infection occurs in one African Violet plant, it doesn’t take long for it to spread throughout your entire houseplant collection.</a:t>
            </a:r>
          </a:p>
          <a:p>
            <a:r>
              <a:rPr lang="en-US" sz="2400" dirty="0"/>
              <a:t>You can spray with an Insect Killer or Fungicide if you feel it necessary.</a:t>
            </a:r>
          </a:p>
          <a:p>
            <a:r>
              <a:rPr lang="en-US" sz="2400" dirty="0"/>
              <a:t>Of course, that may not be the case that the new African Violet plant you brought home is infected but its better to err on the side of caution.</a:t>
            </a:r>
          </a:p>
          <a:p>
            <a:endParaRPr lang="en-US" sz="2400" dirty="0"/>
          </a:p>
        </p:txBody>
      </p:sp>
      <p:pic>
        <p:nvPicPr>
          <p:cNvPr id="5" name="Content Placeholder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11DD12A1-B930-4FB6-9340-5449FB08CA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" r="7551" b="-3"/>
          <a:stretch/>
        </p:blipFill>
        <p:spPr>
          <a:xfrm>
            <a:off x="5124450" y="634382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0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3CBC1-9014-4089-BF0E-75E3776F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en-US" sz="3200" dirty="0"/>
              <a:t>Separate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64D81-3AF5-475A-9150-343F963AD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5993892" cy="3560251"/>
          </a:xfrm>
        </p:spPr>
        <p:txBody>
          <a:bodyPr>
            <a:normAutofit/>
          </a:bodyPr>
          <a:lstStyle/>
          <a:p>
            <a:r>
              <a:rPr lang="en-US" sz="2400" dirty="0"/>
              <a:t>Place each plant in a separate plastic bag or domed container. I have a plant stand in my isolation/spare bedroom that I can keep these containers on shelves.   </a:t>
            </a:r>
          </a:p>
          <a:p>
            <a:endParaRPr lang="en-US" sz="1800" dirty="0"/>
          </a:p>
          <a:p>
            <a:r>
              <a:rPr lang="en-US" sz="1800" dirty="0"/>
              <a:t>  </a:t>
            </a: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7648DBA8-886E-468D-8E46-952D36DBA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814" y="1329879"/>
            <a:ext cx="4097657" cy="409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53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6838569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82EC2-8CA0-4069-946F-EC87CEF83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978619"/>
            <a:ext cx="5991244" cy="1106424"/>
          </a:xfrm>
        </p:spPr>
        <p:txBody>
          <a:bodyPr>
            <a:normAutofit/>
          </a:bodyPr>
          <a:lstStyle/>
          <a:p>
            <a:r>
              <a:rPr lang="en-US" sz="3200" dirty="0"/>
              <a:t>Isolated area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8" y="2093976"/>
            <a:ext cx="5846683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06E7F-DA50-4269-B1F2-BECBA4662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5993892" cy="3560251"/>
          </a:xfrm>
        </p:spPr>
        <p:txBody>
          <a:bodyPr>
            <a:normAutofit/>
          </a:bodyPr>
          <a:lstStyle/>
          <a:p>
            <a:r>
              <a:rPr lang="en-US" sz="2400" dirty="0"/>
              <a:t>Isolate/quarantine for two months or longer depending on their progress. </a:t>
            </a:r>
          </a:p>
          <a:p>
            <a:r>
              <a:rPr lang="en-US" sz="2400" dirty="0"/>
              <a:t> Repot each plant before adding to your established collection. </a:t>
            </a:r>
          </a:p>
        </p:txBody>
      </p:sp>
      <p:pic>
        <p:nvPicPr>
          <p:cNvPr id="5" name="Picture 4" descr="A picture containing indoor, shelf&#10;&#10;Description automatically generated">
            <a:extLst>
              <a:ext uri="{FF2B5EF4-FFF2-40B4-BE49-F238E27FC236}">
                <a16:creationId xmlns:a16="http://schemas.microsoft.com/office/drawing/2014/main" id="{61287F6B-FA67-425E-B55F-4216FBFC1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814" y="1842087"/>
            <a:ext cx="4097657" cy="30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8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7">
            <a:extLst>
              <a:ext uri="{FF2B5EF4-FFF2-40B4-BE49-F238E27FC236}">
                <a16:creationId xmlns:a16="http://schemas.microsoft.com/office/drawing/2014/main" id="{6E04F7DF-2535-4AB8-A03F-F91F0F381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 19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CEF71-02DA-43F4-B254-E90EA26D7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10047"/>
            <a:ext cx="3300984" cy="1645920"/>
          </a:xfrm>
        </p:spPr>
        <p:txBody>
          <a:bodyPr>
            <a:normAutofit/>
          </a:bodyPr>
          <a:lstStyle/>
          <a:p>
            <a:r>
              <a:rPr lang="en-US" sz="3600" dirty="0"/>
              <a:t>Established plant collection</a:t>
            </a:r>
          </a:p>
        </p:txBody>
      </p:sp>
      <p:sp>
        <p:nvSpPr>
          <p:cNvPr id="37" name="Rectangle 21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23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02736" y="1328435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14">
            <a:extLst>
              <a:ext uri="{FF2B5EF4-FFF2-40B4-BE49-F238E27FC236}">
                <a16:creationId xmlns:a16="http://schemas.microsoft.com/office/drawing/2014/main" id="{C44D54C3-0840-4372-B9E9-A453F83D8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144" y="510047"/>
            <a:ext cx="6858000" cy="164592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My plants over the years.</a:t>
            </a:r>
          </a:p>
        </p:txBody>
      </p:sp>
      <p:pic>
        <p:nvPicPr>
          <p:cNvPr id="5" name="Content Placeholder 4" descr="A picture containing window&#10;&#10;Description automatically generated">
            <a:extLst>
              <a:ext uri="{FF2B5EF4-FFF2-40B4-BE49-F238E27FC236}">
                <a16:creationId xmlns:a16="http://schemas.microsoft.com/office/drawing/2014/main" id="{EFD48538-AADA-466F-A379-9F0B95744E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0" r="15501" b="3"/>
          <a:stretch/>
        </p:blipFill>
        <p:spPr>
          <a:xfrm>
            <a:off x="246888" y="2606462"/>
            <a:ext cx="2834640" cy="3639312"/>
          </a:xfrm>
          <a:prstGeom prst="rect">
            <a:avLst/>
          </a:prstGeom>
        </p:spPr>
      </p:pic>
      <p:pic>
        <p:nvPicPr>
          <p:cNvPr id="9" name="Picture 8" descr="A group of potted plants&#10;&#10;Description automatically generated with medium confidence">
            <a:extLst>
              <a:ext uri="{FF2B5EF4-FFF2-40B4-BE49-F238E27FC236}">
                <a16:creationId xmlns:a16="http://schemas.microsoft.com/office/drawing/2014/main" id="{A9BD3F88-9EDF-4FC6-9CB3-16871C1DDD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5" r="23530" b="-3"/>
          <a:stretch/>
        </p:blipFill>
        <p:spPr>
          <a:xfrm>
            <a:off x="3200400" y="2606462"/>
            <a:ext cx="2834640" cy="3639312"/>
          </a:xfrm>
          <a:prstGeom prst="rect">
            <a:avLst/>
          </a:prstGeom>
        </p:spPr>
      </p:pic>
      <p:pic>
        <p:nvPicPr>
          <p:cNvPr id="7" name="Picture 6" descr="A picture containing window, flower, table, indoor&#10;&#10;Description automatically generated">
            <a:extLst>
              <a:ext uri="{FF2B5EF4-FFF2-40B4-BE49-F238E27FC236}">
                <a16:creationId xmlns:a16="http://schemas.microsoft.com/office/drawing/2014/main" id="{25A98B5D-650A-44CB-B24A-C1EC235569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2" r="24366" b="2"/>
          <a:stretch/>
        </p:blipFill>
        <p:spPr>
          <a:xfrm>
            <a:off x="6153912" y="2606462"/>
            <a:ext cx="2834640" cy="3639312"/>
          </a:xfrm>
          <a:prstGeom prst="rect">
            <a:avLst/>
          </a:prstGeom>
        </p:spPr>
      </p:pic>
      <p:pic>
        <p:nvPicPr>
          <p:cNvPr id="11" name="Picture 10" descr="A picture containing flower, indoor, plant, counter&#10;&#10;Description automatically generated">
            <a:extLst>
              <a:ext uri="{FF2B5EF4-FFF2-40B4-BE49-F238E27FC236}">
                <a16:creationId xmlns:a16="http://schemas.microsoft.com/office/drawing/2014/main" id="{EF0C76F0-ACC8-4B0C-8FDA-5A9A964B00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9" r="28069" b="-3"/>
          <a:stretch/>
        </p:blipFill>
        <p:spPr>
          <a:xfrm>
            <a:off x="9110472" y="2606462"/>
            <a:ext cx="2834640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45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C344-5963-46F5-B961-F39A9765F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4508552"/>
          </a:xfrm>
        </p:spPr>
        <p:txBody>
          <a:bodyPr/>
          <a:lstStyle/>
          <a:p>
            <a:r>
              <a:rPr lang="en-US" dirty="0"/>
              <a:t>              The End Of Presentation.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B3523-9488-4C62-ADDA-7131E02A7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5906278"/>
            <a:ext cx="10168128" cy="265921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147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333820"/>
      </a:dk2>
      <a:lt2>
        <a:srgbClr val="E8E5E2"/>
      </a:lt2>
      <a:accent1>
        <a:srgbClr val="87A4C7"/>
      </a:accent1>
      <a:accent2>
        <a:srgbClr val="787BC1"/>
      </a:accent2>
      <a:accent3>
        <a:srgbClr val="A791CC"/>
      </a:accent3>
      <a:accent4>
        <a:srgbClr val="B278C1"/>
      </a:accent4>
      <a:accent5>
        <a:srgbClr val="CC91BF"/>
      </a:accent5>
      <a:accent6>
        <a:srgbClr val="C17893"/>
      </a:accent6>
      <a:hlink>
        <a:srgbClr val="9A7E5D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393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Avenir Next LT Pro</vt:lpstr>
      <vt:lpstr>Calibri</vt:lpstr>
      <vt:lpstr>AccentBoxVTI</vt:lpstr>
      <vt:lpstr>Quarantining – Not You, Your plants!</vt:lpstr>
      <vt:lpstr>Questions</vt:lpstr>
      <vt:lpstr>Home</vt:lpstr>
      <vt:lpstr>Isolate</vt:lpstr>
      <vt:lpstr>Where</vt:lpstr>
      <vt:lpstr>Precaution</vt:lpstr>
      <vt:lpstr>Spray</vt:lpstr>
      <vt:lpstr>Separate</vt:lpstr>
      <vt:lpstr>Isolated area</vt:lpstr>
      <vt:lpstr>Established plant collection</vt:lpstr>
      <vt:lpstr>              The End Of Presentation.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Quarantining – Not You, Your plants!</dc:title>
  <dc:creator>Pat Gibson</dc:creator>
  <cp:lastModifiedBy>Pat Gibson</cp:lastModifiedBy>
  <cp:revision>3</cp:revision>
  <dcterms:created xsi:type="dcterms:W3CDTF">2021-09-23T15:55:32Z</dcterms:created>
  <dcterms:modified xsi:type="dcterms:W3CDTF">2021-09-25T20:20:50Z</dcterms:modified>
</cp:coreProperties>
</file>