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321" r:id="rId3"/>
    <p:sldId id="322" r:id="rId4"/>
    <p:sldId id="323" r:id="rId5"/>
    <p:sldId id="257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6" r:id="rId22"/>
    <p:sldId id="278" r:id="rId23"/>
    <p:sldId id="279" r:id="rId24"/>
    <p:sldId id="280" r:id="rId25"/>
    <p:sldId id="282" r:id="rId26"/>
    <p:sldId id="283" r:id="rId27"/>
    <p:sldId id="285" r:id="rId28"/>
    <p:sldId id="286" r:id="rId29"/>
    <p:sldId id="287" r:id="rId30"/>
    <p:sldId id="288" r:id="rId31"/>
    <p:sldId id="289" r:id="rId32"/>
    <p:sldId id="324" r:id="rId33"/>
    <p:sldId id="325" r:id="rId34"/>
    <p:sldId id="326" r:id="rId35"/>
    <p:sldId id="327" r:id="rId36"/>
    <p:sldId id="319" r:id="rId37"/>
    <p:sldId id="290" r:id="rId38"/>
    <p:sldId id="291" r:id="rId39"/>
    <p:sldId id="292" r:id="rId40"/>
    <p:sldId id="293" r:id="rId41"/>
    <p:sldId id="294" r:id="rId42"/>
    <p:sldId id="295" r:id="rId43"/>
    <p:sldId id="296" r:id="rId44"/>
    <p:sldId id="297" r:id="rId45"/>
    <p:sldId id="299" r:id="rId46"/>
    <p:sldId id="301" r:id="rId47"/>
    <p:sldId id="302" r:id="rId48"/>
    <p:sldId id="303" r:id="rId49"/>
    <p:sldId id="307" r:id="rId50"/>
    <p:sldId id="304" r:id="rId51"/>
    <p:sldId id="305" r:id="rId52"/>
    <p:sldId id="306" r:id="rId53"/>
    <p:sldId id="309" r:id="rId54"/>
    <p:sldId id="259" r:id="rId55"/>
    <p:sldId id="310" r:id="rId56"/>
    <p:sldId id="311" r:id="rId57"/>
    <p:sldId id="312" r:id="rId58"/>
    <p:sldId id="314" r:id="rId59"/>
    <p:sldId id="316" r:id="rId60"/>
    <p:sldId id="318" r:id="rId61"/>
    <p:sldId id="320" r:id="rId6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660"/>
  </p:normalViewPr>
  <p:slideViewPr>
    <p:cSldViewPr>
      <p:cViewPr>
        <p:scale>
          <a:sx n="70" d="100"/>
          <a:sy n="70" d="100"/>
        </p:scale>
        <p:origin x="-1374" y="-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7542A7-2102-455B-B5C0-F44C8B8127E6}" type="datetimeFigureOut">
              <a:rPr lang="en-US" smtClean="0"/>
              <a:t>1/14/2017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118A74-DA01-42C2-AB5F-5C7AABF8FA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29036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7542A7-2102-455B-B5C0-F44C8B8127E6}" type="datetimeFigureOut">
              <a:rPr lang="en-US" smtClean="0"/>
              <a:t>1/14/2017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118A74-DA01-42C2-AB5F-5C7AABF8FA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4469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7542A7-2102-455B-B5C0-F44C8B8127E6}" type="datetimeFigureOut">
              <a:rPr lang="en-US" smtClean="0"/>
              <a:t>1/14/2017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118A74-DA01-42C2-AB5F-5C7AABF8FA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8675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7542A7-2102-455B-B5C0-F44C8B8127E6}" type="datetimeFigureOut">
              <a:rPr lang="en-US" smtClean="0"/>
              <a:t>1/14/2017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118A74-DA01-42C2-AB5F-5C7AABF8FA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48247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7542A7-2102-455B-B5C0-F44C8B8127E6}" type="datetimeFigureOut">
              <a:rPr lang="en-US" smtClean="0"/>
              <a:t>1/14/2017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118A74-DA01-42C2-AB5F-5C7AABF8FA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91209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7542A7-2102-455B-B5C0-F44C8B8127E6}" type="datetimeFigureOut">
              <a:rPr lang="en-US" smtClean="0"/>
              <a:t>1/14/2017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118A74-DA01-42C2-AB5F-5C7AABF8FA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08338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7542A7-2102-455B-B5C0-F44C8B8127E6}" type="datetimeFigureOut">
              <a:rPr lang="en-US" smtClean="0"/>
              <a:t>1/14/2017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118A74-DA01-42C2-AB5F-5C7AABF8FA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680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7542A7-2102-455B-B5C0-F44C8B8127E6}" type="datetimeFigureOut">
              <a:rPr lang="en-US" smtClean="0"/>
              <a:t>1/14/2017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118A74-DA01-42C2-AB5F-5C7AABF8FA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52690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7542A7-2102-455B-B5C0-F44C8B8127E6}" type="datetimeFigureOut">
              <a:rPr lang="en-US" smtClean="0"/>
              <a:t>1/14/2017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118A74-DA01-42C2-AB5F-5C7AABF8FA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93299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7542A7-2102-455B-B5C0-F44C8B8127E6}" type="datetimeFigureOut">
              <a:rPr lang="en-US" smtClean="0"/>
              <a:t>1/14/2017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118A74-DA01-42C2-AB5F-5C7AABF8FA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29581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7542A7-2102-455B-B5C0-F44C8B8127E6}" type="datetimeFigureOut">
              <a:rPr lang="en-US" smtClean="0"/>
              <a:t>1/14/2017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118A74-DA01-42C2-AB5F-5C7AABF8FA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50022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7542A7-2102-455B-B5C0-F44C8B8127E6}" type="datetimeFigureOut">
              <a:rPr lang="en-US" smtClean="0"/>
              <a:t>1/14/2017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118A74-DA01-42C2-AB5F-5C7AABF8FA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5381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54175"/>
            <a:ext cx="7772400" cy="1470025"/>
          </a:xfrm>
        </p:spPr>
        <p:txBody>
          <a:bodyPr>
            <a:noAutofit/>
          </a:bodyPr>
          <a:lstStyle/>
          <a:p>
            <a:r>
              <a:rPr lang="en-US" sz="12000" dirty="0" smtClean="0">
                <a:latin typeface="Bernard MT Condensed" panose="02050806060905020404" pitchFamily="18" charset="0"/>
              </a:rPr>
              <a:t>Growers’ Show &amp; Tell</a:t>
            </a:r>
            <a:endParaRPr lang="en-US" sz="12000" dirty="0">
              <a:latin typeface="Bernard MT Condensed" panose="02050806060905020404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648200"/>
            <a:ext cx="6400800" cy="1752600"/>
          </a:xfrm>
        </p:spPr>
        <p:txBody>
          <a:bodyPr>
            <a:normAutofit/>
          </a:bodyPr>
          <a:lstStyle/>
          <a:p>
            <a:r>
              <a:rPr lang="en-US" sz="4000" dirty="0" smtClean="0">
                <a:latin typeface="Bernard MT Condensed" panose="02050806060905020404" pitchFamily="18" charset="0"/>
              </a:rPr>
              <a:t>January 2017 Meeting</a:t>
            </a:r>
          </a:p>
          <a:p>
            <a:r>
              <a:rPr lang="en-US" sz="4000" dirty="0" smtClean="0">
                <a:latin typeface="Bernard MT Condensed" panose="02050806060905020404" pitchFamily="18" charset="0"/>
              </a:rPr>
              <a:t>Kasey </a:t>
            </a:r>
            <a:r>
              <a:rPr lang="en-US" sz="4000" dirty="0" err="1" smtClean="0">
                <a:latin typeface="Bernard MT Condensed" panose="02050806060905020404" pitchFamily="18" charset="0"/>
              </a:rPr>
              <a:t>Angeloni</a:t>
            </a:r>
            <a:endParaRPr lang="en-US" sz="4000" dirty="0">
              <a:latin typeface="Bernard MT Condensed" panose="020508060609050204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261140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152400" y="2362200"/>
            <a:ext cx="2362200" cy="868362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7000" dirty="0" smtClean="0"/>
              <a:t>Al Cenci</a:t>
            </a:r>
            <a:endParaRPr lang="en-US" sz="70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581400" y="304800"/>
            <a:ext cx="3937380" cy="6400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16565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152400" y="2362200"/>
            <a:ext cx="2362200" cy="868362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7000" dirty="0" smtClean="0"/>
              <a:t>Al Cenci</a:t>
            </a:r>
            <a:endParaRPr lang="en-US" sz="70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62350" y="304800"/>
            <a:ext cx="3600450" cy="6400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70986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152400" y="2362200"/>
            <a:ext cx="2362200" cy="868362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7000" dirty="0" smtClean="0"/>
              <a:t>Al Cenci</a:t>
            </a:r>
            <a:endParaRPr lang="en-US" sz="70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81400" y="304800"/>
            <a:ext cx="3600450" cy="6400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77221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>
            <a:noAutofit/>
          </a:bodyPr>
          <a:lstStyle/>
          <a:p>
            <a:r>
              <a:rPr lang="en-US" sz="7000" dirty="0" smtClean="0"/>
              <a:t>Andrea Herman</a:t>
            </a:r>
            <a:endParaRPr lang="en-US" sz="7000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8600" y="1295400"/>
            <a:ext cx="8686800" cy="5212080"/>
          </a:xfrm>
        </p:spPr>
      </p:pic>
    </p:spTree>
    <p:extLst>
      <p:ext uri="{BB962C8B-B14F-4D97-AF65-F5344CB8AC3E}">
        <p14:creationId xmlns:p14="http://schemas.microsoft.com/office/powerpoint/2010/main" val="8627403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868362"/>
          </a:xfrm>
        </p:spPr>
        <p:txBody>
          <a:bodyPr>
            <a:noAutofit/>
          </a:bodyPr>
          <a:lstStyle/>
          <a:p>
            <a:r>
              <a:rPr lang="en-US" sz="7000" dirty="0" smtClean="0"/>
              <a:t>Carla Hale</a:t>
            </a:r>
            <a:endParaRPr lang="en-US" sz="7000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4400" y="1219200"/>
            <a:ext cx="7315200" cy="5487613"/>
          </a:xfrm>
        </p:spPr>
      </p:pic>
    </p:spTree>
    <p:extLst>
      <p:ext uri="{BB962C8B-B14F-4D97-AF65-F5344CB8AC3E}">
        <p14:creationId xmlns:p14="http://schemas.microsoft.com/office/powerpoint/2010/main" val="112781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4400" y="1219200"/>
            <a:ext cx="7315200" cy="5486400"/>
          </a:xfrm>
        </p:spPr>
      </p:pic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868362"/>
          </a:xfrm>
        </p:spPr>
        <p:txBody>
          <a:bodyPr>
            <a:noAutofit/>
          </a:bodyPr>
          <a:lstStyle/>
          <a:p>
            <a:r>
              <a:rPr lang="en-US" sz="7000" dirty="0" smtClean="0"/>
              <a:t>Carla Hale</a:t>
            </a:r>
            <a:endParaRPr lang="en-US" sz="7000" dirty="0"/>
          </a:p>
        </p:txBody>
      </p:sp>
    </p:spTree>
    <p:extLst>
      <p:ext uri="{BB962C8B-B14F-4D97-AF65-F5344CB8AC3E}">
        <p14:creationId xmlns:p14="http://schemas.microsoft.com/office/powerpoint/2010/main" val="35926422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4400" y="1219200"/>
            <a:ext cx="7314669" cy="5486400"/>
          </a:xfrm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868362"/>
          </a:xfrm>
        </p:spPr>
        <p:txBody>
          <a:bodyPr>
            <a:noAutofit/>
          </a:bodyPr>
          <a:lstStyle/>
          <a:p>
            <a:r>
              <a:rPr lang="en-US" sz="7000" dirty="0" smtClean="0"/>
              <a:t>Carla Hale</a:t>
            </a:r>
            <a:endParaRPr lang="en-US" sz="7000" dirty="0"/>
          </a:p>
        </p:txBody>
      </p:sp>
    </p:spTree>
    <p:extLst>
      <p:ext uri="{BB962C8B-B14F-4D97-AF65-F5344CB8AC3E}">
        <p14:creationId xmlns:p14="http://schemas.microsoft.com/office/powerpoint/2010/main" val="10336863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4400" y="1219200"/>
            <a:ext cx="7314649" cy="5486400"/>
          </a:xfrm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868362"/>
          </a:xfrm>
        </p:spPr>
        <p:txBody>
          <a:bodyPr>
            <a:noAutofit/>
          </a:bodyPr>
          <a:lstStyle/>
          <a:p>
            <a:r>
              <a:rPr lang="en-US" sz="7000" dirty="0" smtClean="0"/>
              <a:t>Carla Hale</a:t>
            </a:r>
            <a:endParaRPr lang="en-US" sz="7000" dirty="0"/>
          </a:p>
        </p:txBody>
      </p:sp>
    </p:spTree>
    <p:extLst>
      <p:ext uri="{BB962C8B-B14F-4D97-AF65-F5344CB8AC3E}">
        <p14:creationId xmlns:p14="http://schemas.microsoft.com/office/powerpoint/2010/main" val="31753777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43200" y="228600"/>
            <a:ext cx="4800600" cy="6400800"/>
          </a:xfrm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152400" y="2362200"/>
            <a:ext cx="2362200" cy="868362"/>
          </a:xfrm>
        </p:spPr>
        <p:txBody>
          <a:bodyPr>
            <a:noAutofit/>
          </a:bodyPr>
          <a:lstStyle/>
          <a:p>
            <a:r>
              <a:rPr lang="en-US" sz="7000" dirty="0" smtClean="0"/>
              <a:t>Carla Hale</a:t>
            </a:r>
            <a:endParaRPr lang="en-US" sz="7000" dirty="0"/>
          </a:p>
        </p:txBody>
      </p:sp>
    </p:spTree>
    <p:extLst>
      <p:ext uri="{BB962C8B-B14F-4D97-AF65-F5344CB8AC3E}">
        <p14:creationId xmlns:p14="http://schemas.microsoft.com/office/powerpoint/2010/main" val="40491561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4400" y="1219200"/>
            <a:ext cx="7315200" cy="5486400"/>
          </a:xfrm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868362"/>
          </a:xfrm>
        </p:spPr>
        <p:txBody>
          <a:bodyPr>
            <a:noAutofit/>
          </a:bodyPr>
          <a:lstStyle/>
          <a:p>
            <a:r>
              <a:rPr lang="en-US" sz="7000" dirty="0" smtClean="0"/>
              <a:t>Carla Hale</a:t>
            </a:r>
            <a:endParaRPr lang="en-US" sz="7000" dirty="0"/>
          </a:p>
        </p:txBody>
      </p:sp>
    </p:spTree>
    <p:extLst>
      <p:ext uri="{BB962C8B-B14F-4D97-AF65-F5344CB8AC3E}">
        <p14:creationId xmlns:p14="http://schemas.microsoft.com/office/powerpoint/2010/main" val="18282086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4400" y="1219200"/>
            <a:ext cx="7315200" cy="5486400"/>
          </a:xfrm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868362"/>
          </a:xfrm>
        </p:spPr>
        <p:txBody>
          <a:bodyPr>
            <a:noAutofit/>
          </a:bodyPr>
          <a:lstStyle/>
          <a:p>
            <a:r>
              <a:rPr lang="en-US" sz="7000" dirty="0" smtClean="0"/>
              <a:t>Carla Hale</a:t>
            </a:r>
            <a:endParaRPr lang="en-US" sz="7000" dirty="0"/>
          </a:p>
        </p:txBody>
      </p:sp>
    </p:spTree>
    <p:extLst>
      <p:ext uri="{BB962C8B-B14F-4D97-AF65-F5344CB8AC3E}">
        <p14:creationId xmlns:p14="http://schemas.microsoft.com/office/powerpoint/2010/main" val="2127151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4400" y="1219200"/>
            <a:ext cx="7315200" cy="5486400"/>
          </a:xfrm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868362"/>
          </a:xfrm>
        </p:spPr>
        <p:txBody>
          <a:bodyPr>
            <a:noAutofit/>
          </a:bodyPr>
          <a:lstStyle/>
          <a:p>
            <a:r>
              <a:rPr lang="en-US" sz="7200" dirty="0" smtClean="0"/>
              <a:t>Carolyn Richardson</a:t>
            </a:r>
            <a:endParaRPr lang="en-US" sz="7000" dirty="0"/>
          </a:p>
        </p:txBody>
      </p:sp>
    </p:spTree>
    <p:extLst>
      <p:ext uri="{BB962C8B-B14F-4D97-AF65-F5344CB8AC3E}">
        <p14:creationId xmlns:p14="http://schemas.microsoft.com/office/powerpoint/2010/main" val="2611298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4400" y="1219200"/>
            <a:ext cx="7315200" cy="5486400"/>
          </a:xfrm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868362"/>
          </a:xfrm>
        </p:spPr>
        <p:txBody>
          <a:bodyPr>
            <a:noAutofit/>
          </a:bodyPr>
          <a:lstStyle/>
          <a:p>
            <a:r>
              <a:rPr lang="en-US" sz="7200" dirty="0" smtClean="0"/>
              <a:t>Carolyn Richardson</a:t>
            </a:r>
            <a:endParaRPr lang="en-US" sz="7000" dirty="0"/>
          </a:p>
        </p:txBody>
      </p:sp>
    </p:spTree>
    <p:extLst>
      <p:ext uri="{BB962C8B-B14F-4D97-AF65-F5344CB8AC3E}">
        <p14:creationId xmlns:p14="http://schemas.microsoft.com/office/powerpoint/2010/main" val="38608260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4400" y="1219200"/>
            <a:ext cx="7315200" cy="5486400"/>
          </a:xfrm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868362"/>
          </a:xfrm>
        </p:spPr>
        <p:txBody>
          <a:bodyPr>
            <a:noAutofit/>
          </a:bodyPr>
          <a:lstStyle/>
          <a:p>
            <a:r>
              <a:rPr lang="en-US" sz="7200" dirty="0" smtClean="0"/>
              <a:t>Carolyn Richardson</a:t>
            </a:r>
            <a:endParaRPr lang="en-US" sz="7000" dirty="0"/>
          </a:p>
        </p:txBody>
      </p:sp>
    </p:spTree>
    <p:extLst>
      <p:ext uri="{BB962C8B-B14F-4D97-AF65-F5344CB8AC3E}">
        <p14:creationId xmlns:p14="http://schemas.microsoft.com/office/powerpoint/2010/main" val="41100853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4400" y="1219200"/>
            <a:ext cx="7315200" cy="5486400"/>
          </a:xfrm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868362"/>
          </a:xfrm>
        </p:spPr>
        <p:txBody>
          <a:bodyPr>
            <a:noAutofit/>
          </a:bodyPr>
          <a:lstStyle/>
          <a:p>
            <a:r>
              <a:rPr lang="en-US" sz="7200" dirty="0" smtClean="0"/>
              <a:t>Carolyn Richardson</a:t>
            </a:r>
            <a:endParaRPr lang="en-US" sz="7000" dirty="0"/>
          </a:p>
        </p:txBody>
      </p:sp>
    </p:spTree>
    <p:extLst>
      <p:ext uri="{BB962C8B-B14F-4D97-AF65-F5344CB8AC3E}">
        <p14:creationId xmlns:p14="http://schemas.microsoft.com/office/powerpoint/2010/main" val="30014063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4400" y="1219200"/>
            <a:ext cx="7315200" cy="5486400"/>
          </a:xfrm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868362"/>
          </a:xfrm>
        </p:spPr>
        <p:txBody>
          <a:bodyPr>
            <a:noAutofit/>
          </a:bodyPr>
          <a:lstStyle/>
          <a:p>
            <a:r>
              <a:rPr lang="en-US" sz="7200" dirty="0" smtClean="0"/>
              <a:t>Carolyn Richardson</a:t>
            </a:r>
            <a:endParaRPr lang="en-US" sz="7000" dirty="0"/>
          </a:p>
        </p:txBody>
      </p:sp>
    </p:spTree>
    <p:extLst>
      <p:ext uri="{BB962C8B-B14F-4D97-AF65-F5344CB8AC3E}">
        <p14:creationId xmlns:p14="http://schemas.microsoft.com/office/powerpoint/2010/main" val="4028577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4400" y="1219200"/>
            <a:ext cx="7315200" cy="5486400"/>
          </a:xfrm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868362"/>
          </a:xfrm>
        </p:spPr>
        <p:txBody>
          <a:bodyPr>
            <a:noAutofit/>
          </a:bodyPr>
          <a:lstStyle/>
          <a:p>
            <a:r>
              <a:rPr lang="en-US" sz="7200" dirty="0" smtClean="0"/>
              <a:t>Carolyn Richardson</a:t>
            </a:r>
            <a:endParaRPr lang="en-US" sz="7000" dirty="0"/>
          </a:p>
        </p:txBody>
      </p:sp>
    </p:spTree>
    <p:extLst>
      <p:ext uri="{BB962C8B-B14F-4D97-AF65-F5344CB8AC3E}">
        <p14:creationId xmlns:p14="http://schemas.microsoft.com/office/powerpoint/2010/main" val="2771274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4400" y="1219200"/>
            <a:ext cx="7315200" cy="5486400"/>
          </a:xfrm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868362"/>
          </a:xfrm>
        </p:spPr>
        <p:txBody>
          <a:bodyPr>
            <a:noAutofit/>
          </a:bodyPr>
          <a:lstStyle/>
          <a:p>
            <a:r>
              <a:rPr lang="en-US" sz="7200" dirty="0" smtClean="0"/>
              <a:t>Carolyn Richardson</a:t>
            </a:r>
            <a:endParaRPr lang="en-US" sz="7000" dirty="0"/>
          </a:p>
        </p:txBody>
      </p:sp>
    </p:spTree>
    <p:extLst>
      <p:ext uri="{BB962C8B-B14F-4D97-AF65-F5344CB8AC3E}">
        <p14:creationId xmlns:p14="http://schemas.microsoft.com/office/powerpoint/2010/main" val="8985304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4800" y="1219200"/>
            <a:ext cx="4114800" cy="5486400"/>
          </a:xfrm>
        </p:spPr>
      </p:pic>
      <p:pic>
        <p:nvPicPr>
          <p:cNvPr id="5" name="Content Placeholder 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24400" y="1219200"/>
            <a:ext cx="4114800" cy="5486400"/>
          </a:xfrm>
          <a:prstGeom prst="rect">
            <a:avLst/>
          </a:prstGeom>
        </p:spPr>
      </p:pic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868362"/>
          </a:xfrm>
        </p:spPr>
        <p:txBody>
          <a:bodyPr>
            <a:noAutofit/>
          </a:bodyPr>
          <a:lstStyle/>
          <a:p>
            <a:r>
              <a:rPr lang="en-US" sz="7200" dirty="0" smtClean="0"/>
              <a:t>Jan </a:t>
            </a:r>
            <a:r>
              <a:rPr lang="en-US" sz="7200" dirty="0" err="1" smtClean="0"/>
              <a:t>DeVeny</a:t>
            </a:r>
            <a:endParaRPr lang="en-US" sz="7000" dirty="0"/>
          </a:p>
        </p:txBody>
      </p:sp>
    </p:spTree>
    <p:extLst>
      <p:ext uri="{BB962C8B-B14F-4D97-AF65-F5344CB8AC3E}">
        <p14:creationId xmlns:p14="http://schemas.microsoft.com/office/powerpoint/2010/main" val="14797626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4800" y="1219200"/>
            <a:ext cx="4114800" cy="5486400"/>
          </a:xfrm>
        </p:spPr>
      </p:pic>
      <p:pic>
        <p:nvPicPr>
          <p:cNvPr id="5" name="Content Placeholder 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24400" y="1219200"/>
            <a:ext cx="4114800" cy="5486400"/>
          </a:xfrm>
          <a:prstGeom prst="rect">
            <a:avLst/>
          </a:prstGeom>
        </p:spPr>
      </p:pic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868362"/>
          </a:xfrm>
        </p:spPr>
        <p:txBody>
          <a:bodyPr>
            <a:noAutofit/>
          </a:bodyPr>
          <a:lstStyle/>
          <a:p>
            <a:r>
              <a:rPr lang="en-US" sz="7200" dirty="0" smtClean="0"/>
              <a:t>Jan </a:t>
            </a:r>
            <a:r>
              <a:rPr lang="en-US" sz="7200" dirty="0" err="1" smtClean="0"/>
              <a:t>DeVeny</a:t>
            </a:r>
            <a:endParaRPr lang="en-US" sz="7000" dirty="0"/>
          </a:p>
        </p:txBody>
      </p:sp>
    </p:spTree>
    <p:extLst>
      <p:ext uri="{BB962C8B-B14F-4D97-AF65-F5344CB8AC3E}">
        <p14:creationId xmlns:p14="http://schemas.microsoft.com/office/powerpoint/2010/main" val="17489111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V="1">
            <a:off x="914400" y="1219200"/>
            <a:ext cx="7315200" cy="5486400"/>
          </a:xfrm>
        </p:spPr>
      </p:pic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868362"/>
          </a:xfrm>
        </p:spPr>
        <p:txBody>
          <a:bodyPr>
            <a:noAutofit/>
          </a:bodyPr>
          <a:lstStyle/>
          <a:p>
            <a:r>
              <a:rPr lang="en-US" sz="7200" dirty="0" smtClean="0"/>
              <a:t>Jan Schroeder</a:t>
            </a:r>
            <a:endParaRPr lang="en-US" sz="7000" dirty="0"/>
          </a:p>
        </p:txBody>
      </p:sp>
    </p:spTree>
    <p:extLst>
      <p:ext uri="{BB962C8B-B14F-4D97-AF65-F5344CB8AC3E}">
        <p14:creationId xmlns:p14="http://schemas.microsoft.com/office/powerpoint/2010/main" val="14392234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V="1">
            <a:off x="914400" y="1219200"/>
            <a:ext cx="7315200" cy="5486400"/>
          </a:xfrm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868362"/>
          </a:xfrm>
        </p:spPr>
        <p:txBody>
          <a:bodyPr>
            <a:noAutofit/>
          </a:bodyPr>
          <a:lstStyle/>
          <a:p>
            <a:r>
              <a:rPr lang="en-US" sz="7200" dirty="0" smtClean="0"/>
              <a:t>Jan Schroeder</a:t>
            </a:r>
            <a:endParaRPr lang="en-US" sz="7000" dirty="0"/>
          </a:p>
        </p:txBody>
      </p:sp>
    </p:spTree>
    <p:extLst>
      <p:ext uri="{BB962C8B-B14F-4D97-AF65-F5344CB8AC3E}">
        <p14:creationId xmlns:p14="http://schemas.microsoft.com/office/powerpoint/2010/main" val="6274721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-304800" y="1905000"/>
            <a:ext cx="5486400" cy="4114800"/>
          </a:xfrm>
        </p:spPr>
      </p:pic>
      <p:pic>
        <p:nvPicPr>
          <p:cNvPr id="5" name="Content Placeholder 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3962400" y="1904999"/>
            <a:ext cx="5486400" cy="4114800"/>
          </a:xfrm>
          <a:prstGeom prst="rect">
            <a:avLst/>
          </a:prstGeom>
        </p:spPr>
      </p:pic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868362"/>
          </a:xfrm>
        </p:spPr>
        <p:txBody>
          <a:bodyPr>
            <a:noAutofit/>
          </a:bodyPr>
          <a:lstStyle/>
          <a:p>
            <a:r>
              <a:rPr lang="en-US" sz="7200" dirty="0" smtClean="0"/>
              <a:t>Jan Schroeder</a:t>
            </a:r>
            <a:endParaRPr lang="en-US" sz="7000" dirty="0"/>
          </a:p>
        </p:txBody>
      </p:sp>
    </p:spTree>
    <p:extLst>
      <p:ext uri="{BB962C8B-B14F-4D97-AF65-F5344CB8AC3E}">
        <p14:creationId xmlns:p14="http://schemas.microsoft.com/office/powerpoint/2010/main" val="26189277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V="1">
            <a:off x="914400" y="1219200"/>
            <a:ext cx="7315200" cy="5486400"/>
          </a:xfrm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868362"/>
          </a:xfrm>
        </p:spPr>
        <p:txBody>
          <a:bodyPr>
            <a:noAutofit/>
          </a:bodyPr>
          <a:lstStyle/>
          <a:p>
            <a:r>
              <a:rPr lang="en-US" sz="7200" dirty="0" smtClean="0"/>
              <a:t>Jan Schroeder</a:t>
            </a:r>
            <a:endParaRPr lang="en-US" sz="7000" dirty="0"/>
          </a:p>
        </p:txBody>
      </p:sp>
    </p:spTree>
    <p:extLst>
      <p:ext uri="{BB962C8B-B14F-4D97-AF65-F5344CB8AC3E}">
        <p14:creationId xmlns:p14="http://schemas.microsoft.com/office/powerpoint/2010/main" val="10068889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-738414" y="2338614"/>
            <a:ext cx="5486400" cy="3247571"/>
          </a:xfrm>
        </p:spPr>
      </p:pic>
      <p:pic>
        <p:nvPicPr>
          <p:cNvPr id="5" name="Content Placeholder 3"/>
          <p:cNvPicPr>
            <a:picLocks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V="1">
            <a:off x="3766457" y="1905000"/>
            <a:ext cx="5250543" cy="4114800"/>
          </a:xfrm>
          <a:prstGeom prst="rect">
            <a:avLst/>
          </a:prstGeom>
        </p:spPr>
      </p:pic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868362"/>
          </a:xfrm>
        </p:spPr>
        <p:txBody>
          <a:bodyPr>
            <a:noAutofit/>
          </a:bodyPr>
          <a:lstStyle/>
          <a:p>
            <a:r>
              <a:rPr lang="en-US" sz="7200" dirty="0" smtClean="0"/>
              <a:t>Jan Schroeder</a:t>
            </a:r>
            <a:endParaRPr lang="en-US" sz="7000" dirty="0"/>
          </a:p>
        </p:txBody>
      </p:sp>
    </p:spTree>
    <p:extLst>
      <p:ext uri="{BB962C8B-B14F-4D97-AF65-F5344CB8AC3E}">
        <p14:creationId xmlns:p14="http://schemas.microsoft.com/office/powerpoint/2010/main" val="6769171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3968837" y="1845616"/>
            <a:ext cx="5559552" cy="4169664"/>
          </a:xfrm>
        </p:spPr>
      </p:pic>
      <p:pic>
        <p:nvPicPr>
          <p:cNvPr id="5" name="Content Placeholder 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-389864" y="1837663"/>
            <a:ext cx="5557309" cy="4167982"/>
          </a:xfrm>
          <a:prstGeom prst="rect">
            <a:avLst/>
          </a:prstGeom>
        </p:spPr>
      </p:pic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868362"/>
          </a:xfrm>
        </p:spPr>
        <p:txBody>
          <a:bodyPr>
            <a:noAutofit/>
          </a:bodyPr>
          <a:lstStyle/>
          <a:p>
            <a:r>
              <a:rPr lang="en-US" sz="7200" dirty="0" smtClean="0"/>
              <a:t>Jan Schroeder</a:t>
            </a:r>
            <a:endParaRPr lang="en-US" sz="7000" dirty="0"/>
          </a:p>
        </p:txBody>
      </p:sp>
    </p:spTree>
    <p:extLst>
      <p:ext uri="{BB962C8B-B14F-4D97-AF65-F5344CB8AC3E}">
        <p14:creationId xmlns:p14="http://schemas.microsoft.com/office/powerpoint/2010/main" val="51419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378534" y="228600"/>
            <a:ext cx="3936666" cy="6400800"/>
          </a:xfrm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609600" y="2971800"/>
            <a:ext cx="2362200" cy="868362"/>
          </a:xfrm>
        </p:spPr>
        <p:txBody>
          <a:bodyPr>
            <a:noAutofit/>
          </a:bodyPr>
          <a:lstStyle/>
          <a:p>
            <a:r>
              <a:rPr lang="en-US" sz="7200" dirty="0" smtClean="0"/>
              <a:t>Jill Henry</a:t>
            </a:r>
            <a:endParaRPr lang="en-US" sz="7000" dirty="0"/>
          </a:p>
        </p:txBody>
      </p:sp>
    </p:spTree>
    <p:extLst>
      <p:ext uri="{BB962C8B-B14F-4D97-AF65-F5344CB8AC3E}">
        <p14:creationId xmlns:p14="http://schemas.microsoft.com/office/powerpoint/2010/main" val="40160027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57600" y="228600"/>
            <a:ext cx="4800600" cy="6400800"/>
          </a:xfrm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381000" y="2971800"/>
            <a:ext cx="2895600" cy="868362"/>
          </a:xfrm>
        </p:spPr>
        <p:txBody>
          <a:bodyPr>
            <a:noAutofit/>
          </a:bodyPr>
          <a:lstStyle/>
          <a:p>
            <a:r>
              <a:rPr lang="en-US" sz="7200" dirty="0" smtClean="0"/>
              <a:t>Joan Cornett</a:t>
            </a:r>
            <a:endParaRPr lang="en-US" sz="7000" dirty="0"/>
          </a:p>
        </p:txBody>
      </p:sp>
    </p:spTree>
    <p:extLst>
      <p:ext uri="{BB962C8B-B14F-4D97-AF65-F5344CB8AC3E}">
        <p14:creationId xmlns:p14="http://schemas.microsoft.com/office/powerpoint/2010/main" val="38613651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57600" y="228600"/>
            <a:ext cx="4800600" cy="6400800"/>
          </a:xfrm>
        </p:spPr>
      </p:pic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381000" y="2971800"/>
            <a:ext cx="2895600" cy="868362"/>
          </a:xfrm>
        </p:spPr>
        <p:txBody>
          <a:bodyPr>
            <a:noAutofit/>
          </a:bodyPr>
          <a:lstStyle/>
          <a:p>
            <a:r>
              <a:rPr lang="en-US" sz="7200" dirty="0" smtClean="0"/>
              <a:t>Joan Cornett</a:t>
            </a:r>
            <a:endParaRPr lang="en-US" sz="7000" dirty="0"/>
          </a:p>
        </p:txBody>
      </p:sp>
    </p:spTree>
    <p:extLst>
      <p:ext uri="{BB962C8B-B14F-4D97-AF65-F5344CB8AC3E}">
        <p14:creationId xmlns:p14="http://schemas.microsoft.com/office/powerpoint/2010/main" val="27585379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57600" y="228600"/>
            <a:ext cx="4800600" cy="6400800"/>
          </a:xfrm>
        </p:spPr>
      </p:pic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381000" y="2971800"/>
            <a:ext cx="2895600" cy="868362"/>
          </a:xfrm>
        </p:spPr>
        <p:txBody>
          <a:bodyPr>
            <a:noAutofit/>
          </a:bodyPr>
          <a:lstStyle/>
          <a:p>
            <a:r>
              <a:rPr lang="en-US" sz="7200" dirty="0" smtClean="0"/>
              <a:t>Joan Cornett</a:t>
            </a:r>
            <a:endParaRPr lang="en-US" sz="7000" dirty="0"/>
          </a:p>
        </p:txBody>
      </p:sp>
    </p:spTree>
    <p:extLst>
      <p:ext uri="{BB962C8B-B14F-4D97-AF65-F5344CB8AC3E}">
        <p14:creationId xmlns:p14="http://schemas.microsoft.com/office/powerpoint/2010/main" val="33916114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381000" y="2362200"/>
            <a:ext cx="2895600" cy="868362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7200" dirty="0" smtClean="0"/>
              <a:t>Karen Cenci</a:t>
            </a:r>
            <a:endParaRPr lang="en-US" sz="70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2585125" y="1378094"/>
            <a:ext cx="6400800" cy="410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67564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381000" y="2362200"/>
            <a:ext cx="2895600" cy="868362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7200" dirty="0" smtClean="0"/>
              <a:t>Karen Cenci</a:t>
            </a:r>
            <a:endParaRPr lang="en-US" sz="70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2337547" y="1701053"/>
            <a:ext cx="6400800" cy="36082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34001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381000" y="2362200"/>
            <a:ext cx="2895600" cy="868362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7200" dirty="0" smtClean="0"/>
              <a:t>Karen Cenci</a:t>
            </a:r>
            <a:endParaRPr lang="en-US" sz="70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2466341" y="1572259"/>
            <a:ext cx="6400800" cy="38658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34001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381000" y="2362200"/>
            <a:ext cx="2895600" cy="868362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7200" dirty="0" smtClean="0"/>
              <a:t>Karen Cenci</a:t>
            </a:r>
            <a:endParaRPr lang="en-US" sz="70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2413747" y="1701053"/>
            <a:ext cx="6400800" cy="36082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34001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59391" y="1524000"/>
            <a:ext cx="4212609" cy="5029200"/>
          </a:xfrm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868362"/>
          </a:xfrm>
        </p:spPr>
        <p:txBody>
          <a:bodyPr>
            <a:noAutofit/>
          </a:bodyPr>
          <a:lstStyle/>
          <a:p>
            <a:r>
              <a:rPr lang="en-US" sz="7200" dirty="0" smtClean="0"/>
              <a:t>Kasey </a:t>
            </a:r>
            <a:r>
              <a:rPr lang="en-US" sz="7200" dirty="0" err="1" smtClean="0"/>
              <a:t>Angeloni</a:t>
            </a:r>
            <a:endParaRPr lang="en-US" sz="7000" dirty="0"/>
          </a:p>
        </p:txBody>
      </p:sp>
      <p:pic>
        <p:nvPicPr>
          <p:cNvPr id="7" name="Content Placeholder 3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999630" y="1524000"/>
            <a:ext cx="3763370" cy="502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38987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57600" y="228600"/>
            <a:ext cx="4800600" cy="6400800"/>
          </a:xfrm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533400" y="2971800"/>
            <a:ext cx="2667000" cy="868362"/>
          </a:xfrm>
        </p:spPr>
        <p:txBody>
          <a:bodyPr>
            <a:noAutofit/>
          </a:bodyPr>
          <a:lstStyle/>
          <a:p>
            <a:r>
              <a:rPr lang="en-US" sz="7200" dirty="0" smtClean="0"/>
              <a:t>Linda Lloyd</a:t>
            </a:r>
            <a:endParaRPr lang="en-US" sz="7000" dirty="0"/>
          </a:p>
        </p:txBody>
      </p:sp>
    </p:spTree>
    <p:extLst>
      <p:ext uri="{BB962C8B-B14F-4D97-AF65-F5344CB8AC3E}">
        <p14:creationId xmlns:p14="http://schemas.microsoft.com/office/powerpoint/2010/main" val="35447476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57600" y="228600"/>
            <a:ext cx="4800600" cy="6400800"/>
          </a:xfrm>
        </p:spPr>
      </p:pic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533400" y="2971800"/>
            <a:ext cx="2667000" cy="868362"/>
          </a:xfrm>
        </p:spPr>
        <p:txBody>
          <a:bodyPr>
            <a:noAutofit/>
          </a:bodyPr>
          <a:lstStyle/>
          <a:p>
            <a:r>
              <a:rPr lang="en-US" sz="7200" dirty="0" smtClean="0"/>
              <a:t>Linda Lloyd</a:t>
            </a:r>
            <a:endParaRPr lang="en-US" sz="7000" dirty="0"/>
          </a:p>
        </p:txBody>
      </p:sp>
    </p:spTree>
    <p:extLst>
      <p:ext uri="{BB962C8B-B14F-4D97-AF65-F5344CB8AC3E}">
        <p14:creationId xmlns:p14="http://schemas.microsoft.com/office/powerpoint/2010/main" val="25445176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57600" y="228600"/>
            <a:ext cx="4800600" cy="6400800"/>
          </a:xfrm>
        </p:spPr>
      </p:pic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533400" y="2971800"/>
            <a:ext cx="2667000" cy="868362"/>
          </a:xfrm>
        </p:spPr>
        <p:txBody>
          <a:bodyPr>
            <a:noAutofit/>
          </a:bodyPr>
          <a:lstStyle/>
          <a:p>
            <a:r>
              <a:rPr lang="en-US" sz="7200" dirty="0" smtClean="0"/>
              <a:t>Linda Lloyd</a:t>
            </a:r>
            <a:endParaRPr lang="en-US" sz="7000" dirty="0"/>
          </a:p>
        </p:txBody>
      </p:sp>
    </p:spTree>
    <p:extLst>
      <p:ext uri="{BB962C8B-B14F-4D97-AF65-F5344CB8AC3E}">
        <p14:creationId xmlns:p14="http://schemas.microsoft.com/office/powerpoint/2010/main" val="34996060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57600" y="228600"/>
            <a:ext cx="4800600" cy="6400800"/>
          </a:xfrm>
        </p:spPr>
      </p:pic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533400" y="2971800"/>
            <a:ext cx="2667000" cy="868362"/>
          </a:xfrm>
        </p:spPr>
        <p:txBody>
          <a:bodyPr>
            <a:noAutofit/>
          </a:bodyPr>
          <a:lstStyle/>
          <a:p>
            <a:r>
              <a:rPr lang="en-US" sz="7200" dirty="0" smtClean="0"/>
              <a:t>Linda Lloyd</a:t>
            </a:r>
            <a:endParaRPr lang="en-US" sz="7000" dirty="0"/>
          </a:p>
        </p:txBody>
      </p:sp>
    </p:spTree>
    <p:extLst>
      <p:ext uri="{BB962C8B-B14F-4D97-AF65-F5344CB8AC3E}">
        <p14:creationId xmlns:p14="http://schemas.microsoft.com/office/powerpoint/2010/main" val="18285037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57600" y="228600"/>
            <a:ext cx="4800600" cy="6400800"/>
          </a:xfrm>
        </p:spPr>
      </p:pic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533400" y="2971800"/>
            <a:ext cx="2667000" cy="868362"/>
          </a:xfrm>
        </p:spPr>
        <p:txBody>
          <a:bodyPr>
            <a:noAutofit/>
          </a:bodyPr>
          <a:lstStyle/>
          <a:p>
            <a:r>
              <a:rPr lang="en-US" sz="7200" dirty="0" smtClean="0"/>
              <a:t>Linda Lloyd</a:t>
            </a:r>
            <a:endParaRPr lang="en-US" sz="7000" dirty="0"/>
          </a:p>
        </p:txBody>
      </p:sp>
    </p:spTree>
    <p:extLst>
      <p:ext uri="{BB962C8B-B14F-4D97-AF65-F5344CB8AC3E}">
        <p14:creationId xmlns:p14="http://schemas.microsoft.com/office/powerpoint/2010/main" val="9743128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200" y="1447800"/>
            <a:ext cx="8948165" cy="5029200"/>
          </a:xfrm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868362"/>
          </a:xfrm>
        </p:spPr>
        <p:txBody>
          <a:bodyPr>
            <a:noAutofit/>
          </a:bodyPr>
          <a:lstStyle/>
          <a:p>
            <a:r>
              <a:rPr lang="en-US" sz="7200" dirty="0" smtClean="0"/>
              <a:t>Maggie Garcia</a:t>
            </a:r>
            <a:endParaRPr lang="en-US" sz="7000" dirty="0"/>
          </a:p>
        </p:txBody>
      </p:sp>
    </p:spTree>
    <p:extLst>
      <p:ext uri="{BB962C8B-B14F-4D97-AF65-F5344CB8AC3E}">
        <p14:creationId xmlns:p14="http://schemas.microsoft.com/office/powerpoint/2010/main" val="33265929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200" y="1447800"/>
            <a:ext cx="8948164" cy="5029200"/>
          </a:xfrm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868362"/>
          </a:xfrm>
        </p:spPr>
        <p:txBody>
          <a:bodyPr>
            <a:noAutofit/>
          </a:bodyPr>
          <a:lstStyle/>
          <a:p>
            <a:r>
              <a:rPr lang="en-US" sz="7200" dirty="0" smtClean="0"/>
              <a:t>Maggie Garcia</a:t>
            </a:r>
            <a:endParaRPr lang="en-US" sz="7000" dirty="0"/>
          </a:p>
        </p:txBody>
      </p:sp>
    </p:spTree>
    <p:extLst>
      <p:ext uri="{BB962C8B-B14F-4D97-AF65-F5344CB8AC3E}">
        <p14:creationId xmlns:p14="http://schemas.microsoft.com/office/powerpoint/2010/main" val="1872300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8287" y="1219200"/>
            <a:ext cx="3672713" cy="5486400"/>
          </a:xfrm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868362"/>
          </a:xfrm>
        </p:spPr>
        <p:txBody>
          <a:bodyPr>
            <a:noAutofit/>
          </a:bodyPr>
          <a:lstStyle/>
          <a:p>
            <a:r>
              <a:rPr lang="en-US" sz="7200" dirty="0" smtClean="0"/>
              <a:t>Mel Grice</a:t>
            </a:r>
            <a:endParaRPr lang="en-US" sz="7000" dirty="0"/>
          </a:p>
        </p:txBody>
      </p:sp>
      <p:pic>
        <p:nvPicPr>
          <p:cNvPr id="7" name="Content Placeholder 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53000" y="1219200"/>
            <a:ext cx="3672713" cy="54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09905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3400" y="1219200"/>
            <a:ext cx="3672713" cy="5486400"/>
          </a:xfrm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868362"/>
          </a:xfrm>
        </p:spPr>
        <p:txBody>
          <a:bodyPr>
            <a:noAutofit/>
          </a:bodyPr>
          <a:lstStyle/>
          <a:p>
            <a:r>
              <a:rPr lang="en-US" sz="7200" dirty="0" smtClean="0"/>
              <a:t>Mel Grice</a:t>
            </a:r>
            <a:endParaRPr lang="en-US" sz="7000" dirty="0"/>
          </a:p>
        </p:txBody>
      </p:sp>
      <p:pic>
        <p:nvPicPr>
          <p:cNvPr id="7" name="Content Placeholder 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37887" y="1219200"/>
            <a:ext cx="3672713" cy="54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68059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7200" y="1143000"/>
            <a:ext cx="8195733" cy="5486400"/>
          </a:xfrm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868362"/>
          </a:xfrm>
        </p:spPr>
        <p:txBody>
          <a:bodyPr>
            <a:noAutofit/>
          </a:bodyPr>
          <a:lstStyle/>
          <a:p>
            <a:r>
              <a:rPr lang="en-US" sz="7200" dirty="0" smtClean="0"/>
              <a:t>Mel Grice</a:t>
            </a:r>
            <a:endParaRPr lang="en-US" sz="7000" dirty="0"/>
          </a:p>
        </p:txBody>
      </p:sp>
    </p:spTree>
    <p:extLst>
      <p:ext uri="{BB962C8B-B14F-4D97-AF65-F5344CB8AC3E}">
        <p14:creationId xmlns:p14="http://schemas.microsoft.com/office/powerpoint/2010/main" val="20154604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7200" y="1143000"/>
            <a:ext cx="8195733" cy="5486400"/>
          </a:xfrm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868362"/>
          </a:xfrm>
        </p:spPr>
        <p:txBody>
          <a:bodyPr>
            <a:noAutofit/>
          </a:bodyPr>
          <a:lstStyle/>
          <a:p>
            <a:r>
              <a:rPr lang="en-US" sz="7200" dirty="0" smtClean="0"/>
              <a:t>Mel Grice</a:t>
            </a:r>
            <a:endParaRPr lang="en-US" sz="7000" dirty="0"/>
          </a:p>
        </p:txBody>
      </p:sp>
    </p:spTree>
    <p:extLst>
      <p:ext uri="{BB962C8B-B14F-4D97-AF65-F5344CB8AC3E}">
        <p14:creationId xmlns:p14="http://schemas.microsoft.com/office/powerpoint/2010/main" val="22291468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38600" y="304800"/>
            <a:ext cx="4284832" cy="6400800"/>
          </a:xfrm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838200" y="2971800"/>
            <a:ext cx="2362200" cy="868362"/>
          </a:xfrm>
        </p:spPr>
        <p:txBody>
          <a:bodyPr>
            <a:noAutofit/>
          </a:bodyPr>
          <a:lstStyle/>
          <a:p>
            <a:r>
              <a:rPr lang="en-US" sz="7200" dirty="0" smtClean="0"/>
              <a:t>Mel Grice</a:t>
            </a:r>
            <a:endParaRPr lang="en-US" sz="7000" dirty="0"/>
          </a:p>
        </p:txBody>
      </p:sp>
    </p:spTree>
    <p:extLst>
      <p:ext uri="{BB962C8B-B14F-4D97-AF65-F5344CB8AC3E}">
        <p14:creationId xmlns:p14="http://schemas.microsoft.com/office/powerpoint/2010/main" val="3252356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7200" y="1143000"/>
            <a:ext cx="3672713" cy="5486400"/>
          </a:xfrm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868362"/>
          </a:xfrm>
        </p:spPr>
        <p:txBody>
          <a:bodyPr>
            <a:noAutofit/>
          </a:bodyPr>
          <a:lstStyle/>
          <a:p>
            <a:r>
              <a:rPr lang="en-US" sz="7200" dirty="0" smtClean="0"/>
              <a:t>Pat Hancock</a:t>
            </a:r>
            <a:endParaRPr lang="en-US" sz="7000" dirty="0"/>
          </a:p>
        </p:txBody>
      </p:sp>
      <p:pic>
        <p:nvPicPr>
          <p:cNvPr id="7" name="Content Placeholder 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29200" y="1143000"/>
            <a:ext cx="3672713" cy="54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75334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7200" y="1143000"/>
            <a:ext cx="8195733" cy="5486400"/>
          </a:xfrm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868362"/>
          </a:xfrm>
        </p:spPr>
        <p:txBody>
          <a:bodyPr>
            <a:noAutofit/>
          </a:bodyPr>
          <a:lstStyle/>
          <a:p>
            <a:r>
              <a:rPr lang="en-US" sz="7200" dirty="0" smtClean="0"/>
              <a:t>Pat Hancock</a:t>
            </a:r>
            <a:endParaRPr lang="en-US" sz="7000" dirty="0"/>
          </a:p>
        </p:txBody>
      </p:sp>
    </p:spTree>
    <p:extLst>
      <p:ext uri="{BB962C8B-B14F-4D97-AF65-F5344CB8AC3E}">
        <p14:creationId xmlns:p14="http://schemas.microsoft.com/office/powerpoint/2010/main" val="23077969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7200" y="1219200"/>
            <a:ext cx="8195733" cy="5486400"/>
          </a:xfrm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868362"/>
          </a:xfrm>
        </p:spPr>
        <p:txBody>
          <a:bodyPr>
            <a:noAutofit/>
          </a:bodyPr>
          <a:lstStyle/>
          <a:p>
            <a:r>
              <a:rPr lang="en-US" sz="7200" dirty="0" smtClean="0"/>
              <a:t>Pat Hancock</a:t>
            </a:r>
            <a:endParaRPr lang="en-US" sz="7000" dirty="0"/>
          </a:p>
        </p:txBody>
      </p:sp>
    </p:spTree>
    <p:extLst>
      <p:ext uri="{BB962C8B-B14F-4D97-AF65-F5344CB8AC3E}">
        <p14:creationId xmlns:p14="http://schemas.microsoft.com/office/powerpoint/2010/main" val="36857927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7200" y="1219200"/>
            <a:ext cx="8195733" cy="5486400"/>
          </a:xfrm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868362"/>
          </a:xfrm>
        </p:spPr>
        <p:txBody>
          <a:bodyPr>
            <a:noAutofit/>
          </a:bodyPr>
          <a:lstStyle/>
          <a:p>
            <a:r>
              <a:rPr lang="en-US" sz="7200" dirty="0" smtClean="0"/>
              <a:t>Pat Hancock</a:t>
            </a:r>
            <a:endParaRPr lang="en-US" sz="7000" dirty="0"/>
          </a:p>
        </p:txBody>
      </p:sp>
    </p:spTree>
    <p:extLst>
      <p:ext uri="{BB962C8B-B14F-4D97-AF65-F5344CB8AC3E}">
        <p14:creationId xmlns:p14="http://schemas.microsoft.com/office/powerpoint/2010/main" val="49838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7200" y="1219200"/>
            <a:ext cx="8195733" cy="5486400"/>
          </a:xfrm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868362"/>
          </a:xfrm>
        </p:spPr>
        <p:txBody>
          <a:bodyPr>
            <a:noAutofit/>
          </a:bodyPr>
          <a:lstStyle/>
          <a:p>
            <a:r>
              <a:rPr lang="en-US" sz="7200" dirty="0" smtClean="0"/>
              <a:t>Pat Hancock</a:t>
            </a:r>
            <a:endParaRPr lang="en-US" sz="7000" dirty="0"/>
          </a:p>
        </p:txBody>
      </p:sp>
    </p:spTree>
    <p:extLst>
      <p:ext uri="{BB962C8B-B14F-4D97-AF65-F5344CB8AC3E}">
        <p14:creationId xmlns:p14="http://schemas.microsoft.com/office/powerpoint/2010/main" val="37038183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4400" y="1219200"/>
            <a:ext cx="7315200" cy="5486400"/>
          </a:xfrm>
        </p:spPr>
      </p:pic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868362"/>
          </a:xfrm>
        </p:spPr>
        <p:txBody>
          <a:bodyPr>
            <a:noAutofit/>
          </a:bodyPr>
          <a:lstStyle/>
          <a:p>
            <a:r>
              <a:rPr lang="en-US" sz="7200" dirty="0" smtClean="0"/>
              <a:t>Shirley Jones</a:t>
            </a:r>
            <a:endParaRPr lang="en-US" sz="7000" dirty="0"/>
          </a:p>
        </p:txBody>
      </p:sp>
    </p:spTree>
    <p:extLst>
      <p:ext uri="{BB962C8B-B14F-4D97-AF65-F5344CB8AC3E}">
        <p14:creationId xmlns:p14="http://schemas.microsoft.com/office/powerpoint/2010/main" val="28676994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4400" y="1219200"/>
            <a:ext cx="7315200" cy="5486400"/>
          </a:xfrm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868362"/>
          </a:xfrm>
        </p:spPr>
        <p:txBody>
          <a:bodyPr>
            <a:noAutofit/>
          </a:bodyPr>
          <a:lstStyle/>
          <a:p>
            <a:r>
              <a:rPr lang="en-US" sz="7200" dirty="0" smtClean="0"/>
              <a:t>Shirley Jones</a:t>
            </a:r>
            <a:endParaRPr lang="en-US" sz="7000" dirty="0"/>
          </a:p>
        </p:txBody>
      </p:sp>
    </p:spTree>
    <p:extLst>
      <p:ext uri="{BB962C8B-B14F-4D97-AF65-F5344CB8AC3E}">
        <p14:creationId xmlns:p14="http://schemas.microsoft.com/office/powerpoint/2010/main" val="35383735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4400" y="1219200"/>
            <a:ext cx="7315200" cy="5486400"/>
          </a:xfrm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868362"/>
          </a:xfrm>
        </p:spPr>
        <p:txBody>
          <a:bodyPr>
            <a:noAutofit/>
          </a:bodyPr>
          <a:lstStyle/>
          <a:p>
            <a:r>
              <a:rPr lang="en-US" sz="7200" dirty="0" smtClean="0"/>
              <a:t>Shirley Jones</a:t>
            </a:r>
            <a:endParaRPr lang="en-US" sz="7000" dirty="0"/>
          </a:p>
        </p:txBody>
      </p:sp>
    </p:spTree>
    <p:extLst>
      <p:ext uri="{BB962C8B-B14F-4D97-AF65-F5344CB8AC3E}">
        <p14:creationId xmlns:p14="http://schemas.microsoft.com/office/powerpoint/2010/main" val="7494884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4800" y="1219200"/>
            <a:ext cx="4114800" cy="5486400"/>
          </a:xfrm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868362"/>
          </a:xfrm>
        </p:spPr>
        <p:txBody>
          <a:bodyPr>
            <a:noAutofit/>
          </a:bodyPr>
          <a:lstStyle/>
          <a:p>
            <a:r>
              <a:rPr lang="en-US" sz="7200" dirty="0" smtClean="0"/>
              <a:t>Shirley Jones</a:t>
            </a:r>
            <a:endParaRPr lang="en-US" sz="7000" dirty="0"/>
          </a:p>
        </p:txBody>
      </p:sp>
      <p:pic>
        <p:nvPicPr>
          <p:cNvPr id="7" name="Content Placeholder 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18713" y="1219200"/>
            <a:ext cx="4114800" cy="54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94884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4800" y="1143000"/>
            <a:ext cx="4114800" cy="5486400"/>
          </a:xfrm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868362"/>
          </a:xfrm>
        </p:spPr>
        <p:txBody>
          <a:bodyPr>
            <a:noAutofit/>
          </a:bodyPr>
          <a:lstStyle/>
          <a:p>
            <a:r>
              <a:rPr lang="en-US" sz="7200" dirty="0" smtClean="0"/>
              <a:t>Susie Yu</a:t>
            </a:r>
            <a:endParaRPr lang="en-US" sz="7000" dirty="0"/>
          </a:p>
        </p:txBody>
      </p:sp>
      <p:pic>
        <p:nvPicPr>
          <p:cNvPr id="7" name="Content Placeholder 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24400" y="1143000"/>
            <a:ext cx="4114800" cy="54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84987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-381000" y="1905000"/>
            <a:ext cx="5486400" cy="4114800"/>
          </a:xfrm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868362"/>
          </a:xfrm>
        </p:spPr>
        <p:txBody>
          <a:bodyPr>
            <a:noAutofit/>
          </a:bodyPr>
          <a:lstStyle/>
          <a:p>
            <a:r>
              <a:rPr lang="en-US" sz="7200" dirty="0" smtClean="0"/>
              <a:t>Vicki Ferguson</a:t>
            </a:r>
            <a:endParaRPr lang="en-US" sz="7000" dirty="0"/>
          </a:p>
        </p:txBody>
      </p:sp>
      <p:pic>
        <p:nvPicPr>
          <p:cNvPr id="7" name="Content Placeholder 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4038600" y="1905000"/>
            <a:ext cx="5486400" cy="411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59275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4400" y="1219200"/>
            <a:ext cx="7315200" cy="5486400"/>
          </a:xfrm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868362"/>
          </a:xfrm>
        </p:spPr>
        <p:txBody>
          <a:bodyPr>
            <a:noAutofit/>
          </a:bodyPr>
          <a:lstStyle/>
          <a:p>
            <a:r>
              <a:rPr lang="en-US" sz="7200" dirty="0" smtClean="0"/>
              <a:t>Vicki Ferguson</a:t>
            </a:r>
            <a:endParaRPr lang="en-US" sz="7000" dirty="0"/>
          </a:p>
        </p:txBody>
      </p:sp>
    </p:spTree>
    <p:extLst>
      <p:ext uri="{BB962C8B-B14F-4D97-AF65-F5344CB8AC3E}">
        <p14:creationId xmlns:p14="http://schemas.microsoft.com/office/powerpoint/2010/main" val="9635639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56604" y="2590800"/>
            <a:ext cx="7839005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0" dirty="0" smtClean="0">
                <a:latin typeface="+mj-lt"/>
              </a:rPr>
              <a:t>THANK YOU!!!</a:t>
            </a:r>
            <a:endParaRPr lang="en-US" sz="120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0427381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ustom 1">
      <a:majorFont>
        <a:latin typeface="Bernard MT Condensed"/>
        <a:ea typeface=""/>
        <a:cs typeface=""/>
      </a:majorFont>
      <a:minorFont>
        <a:latin typeface="Bookman Old Style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8829</TotalTime>
  <Words>131</Words>
  <Application>Microsoft Office PowerPoint</Application>
  <PresentationFormat>On-screen Show (4:3)</PresentationFormat>
  <Paragraphs>63</Paragraphs>
  <Slides>61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61</vt:i4>
      </vt:variant>
    </vt:vector>
  </HeadingPairs>
  <TitlesOfParts>
    <vt:vector size="62" baseType="lpstr">
      <vt:lpstr>Office Theme</vt:lpstr>
      <vt:lpstr>Growers’ Show &amp; Tell</vt:lpstr>
      <vt:lpstr>PowerPoint Presentation</vt:lpstr>
      <vt:lpstr>PowerPoint Presentation</vt:lpstr>
      <vt:lpstr>PowerPoint Presentation</vt:lpstr>
      <vt:lpstr>Andrea Herman</vt:lpstr>
      <vt:lpstr>Carla Hale</vt:lpstr>
      <vt:lpstr>Carla Hale</vt:lpstr>
      <vt:lpstr>Carla Hale</vt:lpstr>
      <vt:lpstr>Carla Hale</vt:lpstr>
      <vt:lpstr>Carla Hale</vt:lpstr>
      <vt:lpstr>Carla Hale</vt:lpstr>
      <vt:lpstr>Carla Hale</vt:lpstr>
      <vt:lpstr>Carolyn Richardson</vt:lpstr>
      <vt:lpstr>Carolyn Richardson</vt:lpstr>
      <vt:lpstr>Carolyn Richardson</vt:lpstr>
      <vt:lpstr>Carolyn Richardson</vt:lpstr>
      <vt:lpstr>Carolyn Richardson</vt:lpstr>
      <vt:lpstr>Carolyn Richardson</vt:lpstr>
      <vt:lpstr>Carolyn Richardson</vt:lpstr>
      <vt:lpstr>Jan DeVeny</vt:lpstr>
      <vt:lpstr>Jan DeVeny</vt:lpstr>
      <vt:lpstr>Jan Schroeder</vt:lpstr>
      <vt:lpstr>Jan Schroeder</vt:lpstr>
      <vt:lpstr>Jan Schroeder</vt:lpstr>
      <vt:lpstr>Jan Schroeder</vt:lpstr>
      <vt:lpstr>Jan Schroeder</vt:lpstr>
      <vt:lpstr>Jan Schroeder</vt:lpstr>
      <vt:lpstr>Jill Henry</vt:lpstr>
      <vt:lpstr>Joan Cornett</vt:lpstr>
      <vt:lpstr>Joan Cornett</vt:lpstr>
      <vt:lpstr>Joan Cornett</vt:lpstr>
      <vt:lpstr>PowerPoint Presentation</vt:lpstr>
      <vt:lpstr>PowerPoint Presentation</vt:lpstr>
      <vt:lpstr>PowerPoint Presentation</vt:lpstr>
      <vt:lpstr>PowerPoint Presentation</vt:lpstr>
      <vt:lpstr>Kasey Angeloni</vt:lpstr>
      <vt:lpstr>Linda Lloyd</vt:lpstr>
      <vt:lpstr>Linda Lloyd</vt:lpstr>
      <vt:lpstr>Linda Lloyd</vt:lpstr>
      <vt:lpstr>Linda Lloyd</vt:lpstr>
      <vt:lpstr>Linda Lloyd</vt:lpstr>
      <vt:lpstr>Maggie Garcia</vt:lpstr>
      <vt:lpstr>Maggie Garcia</vt:lpstr>
      <vt:lpstr>Mel Grice</vt:lpstr>
      <vt:lpstr>Mel Grice</vt:lpstr>
      <vt:lpstr>Mel Grice</vt:lpstr>
      <vt:lpstr>Mel Grice</vt:lpstr>
      <vt:lpstr>Mel Grice</vt:lpstr>
      <vt:lpstr>Pat Hancock</vt:lpstr>
      <vt:lpstr>Pat Hancock</vt:lpstr>
      <vt:lpstr>Pat Hancock</vt:lpstr>
      <vt:lpstr>Pat Hancock</vt:lpstr>
      <vt:lpstr>Pat Hancock</vt:lpstr>
      <vt:lpstr>Shirley Jones</vt:lpstr>
      <vt:lpstr>Shirley Jones</vt:lpstr>
      <vt:lpstr>Shirley Jones</vt:lpstr>
      <vt:lpstr>Shirley Jones</vt:lpstr>
      <vt:lpstr>Susie Yu</vt:lpstr>
      <vt:lpstr>Vicki Ferguson</vt:lpstr>
      <vt:lpstr>Vicki Ferguson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Growers’ Show &amp; Tell</dc:title>
  <dc:creator>Kasey Angeloni</dc:creator>
  <cp:lastModifiedBy>Kasey Angeloni</cp:lastModifiedBy>
  <cp:revision>25</cp:revision>
  <dcterms:created xsi:type="dcterms:W3CDTF">2017-01-15T00:05:17Z</dcterms:created>
  <dcterms:modified xsi:type="dcterms:W3CDTF">2017-01-21T03:14:51Z</dcterms:modified>
</cp:coreProperties>
</file>